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1944D4F-AB1B-4B69-9CD2-10E61873E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07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313E7C-5E2C-42CB-8F15-A6FE6BCC3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13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E53D2F4-6EDC-4ACD-84D7-00E755241726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DFC9F1B-66F3-4916-AA99-EDF62545B2A2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14EE57E-912B-42AF-BA49-E3199629B788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A81C2AD-C39F-475F-B4F3-FB5622B744D2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1825945-85D7-4E39-91D2-019B1FCC59E4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3BECF6D-D4E8-4B96-AE41-59DA6E63C386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F3E9FC4-F9BF-4AC7-9AD0-8AB1360133E0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021A117-8C96-4404-A723-F74D3B88A69B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385309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87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anose="020B0606020202030204" pitchFamily="34" charset="0"/>
              </a:rPr>
              <a:t>H</a:t>
            </a:r>
            <a:r>
              <a:rPr lang="en-US" altLang="zh-TW" sz="2800" b="1" dirty="0">
                <a:latin typeface="Arial Narrow" panose="020B0606020202030204" pitchFamily="34" charset="0"/>
              </a:rPr>
              <a:t>029</a:t>
            </a:r>
            <a:r>
              <a:rPr lang="en-US" sz="2800" dirty="0"/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穩踏磐石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SOLID ROCK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97396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我的所有希望根基，</a:t>
            </a:r>
          </a:p>
          <a:p>
            <a:pPr algn="ctr"/>
            <a:r>
              <a:rPr lang="en-US" altLang="zh-TW" sz="2800" dirty="0"/>
              <a:t>My hope is built on nothing less</a:t>
            </a:r>
          </a:p>
          <a:p>
            <a:pPr algn="ctr" eaLnBrk="1" hangingPunct="1"/>
            <a:r>
              <a:rPr lang="zh-TW" altLang="en-US" dirty="0"/>
              <a:t>在於基督公義、寶血；</a:t>
            </a:r>
          </a:p>
          <a:p>
            <a:pPr algn="ctr"/>
            <a:r>
              <a:rPr lang="en-US" altLang="zh-TW" sz="2800" dirty="0"/>
              <a:t>Than Jesus’ blood and righteousness;</a:t>
            </a:r>
          </a:p>
          <a:p>
            <a:pPr algn="ctr"/>
            <a:r>
              <a:rPr lang="zh-TW" altLang="en-US" dirty="0"/>
              <a:t>我不敢靠最好的義，</a:t>
            </a:r>
          </a:p>
          <a:p>
            <a:pPr algn="ctr"/>
            <a:r>
              <a:rPr lang="en-US" altLang="zh-TW" sz="2800" dirty="0"/>
              <a:t>I dare not trust the sweetest frame,</a:t>
            </a:r>
          </a:p>
          <a:p>
            <a:pPr algn="ctr"/>
            <a:r>
              <a:rPr lang="zh-TW" altLang="en-US" dirty="0"/>
              <a:t>我只敢靠祂的名牒。</a:t>
            </a:r>
          </a:p>
          <a:p>
            <a:pPr algn="ctr"/>
            <a:r>
              <a:rPr lang="en-US" altLang="zh-TW" sz="2800" dirty="0"/>
              <a:t>But wholly lean on Jesus’ name.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基督磐石，我所穩踏，</a:t>
            </a:r>
          </a:p>
          <a:p>
            <a:pPr algn="ctr"/>
            <a:r>
              <a:rPr lang="en-US" altLang="zh-TW" sz="2800" dirty="0"/>
              <a:t>On Christ the solid Rock I stand;</a:t>
            </a:r>
          </a:p>
          <a:p>
            <a:pPr algn="ctr"/>
            <a:r>
              <a:rPr lang="zh-TW" altLang="en-US" dirty="0"/>
              <a:t>其他地位都是流沙，</a:t>
            </a:r>
          </a:p>
          <a:p>
            <a:pPr algn="ctr"/>
            <a:r>
              <a:rPr lang="en-US" altLang="zh-TW" sz="2800" dirty="0"/>
              <a:t>All other ground is sinking sand,</a:t>
            </a:r>
          </a:p>
          <a:p>
            <a:pPr algn="ctr"/>
            <a:r>
              <a:rPr lang="zh-TW" altLang="en-US" dirty="0"/>
              <a:t>其他地位都是流沙！</a:t>
            </a:r>
          </a:p>
          <a:p>
            <a:pPr algn="ctr"/>
            <a:r>
              <a:rPr lang="en-US" altLang="zh-TW" sz="2800" dirty="0"/>
              <a:t>All other ground is sinking sand.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即有黑雲掩祂的臉，</a:t>
            </a:r>
          </a:p>
          <a:p>
            <a:pPr algn="ctr"/>
            <a:r>
              <a:rPr lang="en-US" altLang="zh-TW" sz="2800" dirty="0"/>
              <a:t>When darkness seems to hide His face,</a:t>
            </a:r>
          </a:p>
          <a:p>
            <a:pPr algn="ctr"/>
            <a:r>
              <a:rPr lang="zh-TW" altLang="en-US" dirty="0"/>
              <a:t>祂心不變，祂恩不移；</a:t>
            </a:r>
          </a:p>
          <a:p>
            <a:pPr algn="ctr"/>
            <a:r>
              <a:rPr lang="en-US" altLang="zh-TW" sz="2800" dirty="0"/>
              <a:t>I rest on His unchanging grace;</a:t>
            </a:r>
          </a:p>
          <a:p>
            <a:pPr algn="ctr"/>
            <a:r>
              <a:rPr lang="zh-TW" altLang="en-US" dirty="0"/>
              <a:t>每次風浪雖欲漫淹，</a:t>
            </a:r>
          </a:p>
          <a:p>
            <a:pPr algn="ctr"/>
            <a:r>
              <a:rPr lang="en-US" altLang="zh-TW" sz="2800" dirty="0"/>
              <a:t>In every high and stormy gale,</a:t>
            </a:r>
          </a:p>
          <a:p>
            <a:pPr algn="ctr"/>
            <a:r>
              <a:rPr lang="zh-TW" altLang="en-US" dirty="0"/>
              <a:t>信心的錨拋牢幔裏。</a:t>
            </a:r>
          </a:p>
          <a:p>
            <a:pPr algn="ctr"/>
            <a:r>
              <a:rPr lang="en-US" altLang="zh-TW" sz="2800" dirty="0"/>
              <a:t>My anchor holds within the veil.</a:t>
            </a:r>
          </a:p>
          <a:p>
            <a:pPr algn="ctr" eaLnBrk="1" hangingPunct="1">
              <a:lnSpc>
                <a:spcPct val="120000"/>
              </a:lnSpc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基督磐石，我所穩踏，</a:t>
            </a:r>
          </a:p>
          <a:p>
            <a:pPr algn="ctr"/>
            <a:r>
              <a:rPr lang="en-US" altLang="zh-TW" sz="2800" dirty="0"/>
              <a:t>On Christ the solid Rock I stand;</a:t>
            </a:r>
          </a:p>
          <a:p>
            <a:pPr algn="ctr"/>
            <a:r>
              <a:rPr lang="zh-TW" altLang="en-US" dirty="0"/>
              <a:t>其他地位都是流沙，</a:t>
            </a:r>
          </a:p>
          <a:p>
            <a:pPr algn="ctr"/>
            <a:r>
              <a:rPr lang="en-US" altLang="zh-TW" sz="2800" dirty="0"/>
              <a:t>All other ground is sinking sand,</a:t>
            </a:r>
          </a:p>
          <a:p>
            <a:pPr algn="ctr"/>
            <a:r>
              <a:rPr lang="zh-TW" altLang="en-US" dirty="0"/>
              <a:t>其他地位都是流沙！</a:t>
            </a:r>
          </a:p>
          <a:p>
            <a:pPr algn="ctr"/>
            <a:r>
              <a:rPr lang="en-US" altLang="zh-TW" sz="2800" dirty="0"/>
              <a:t>All other ground is sinking sand.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祂血，祂約何等可靠，</a:t>
            </a:r>
          </a:p>
          <a:p>
            <a:pPr algn="ctr"/>
            <a:r>
              <a:rPr lang="en-US" altLang="zh-TW" sz="2800" dirty="0"/>
              <a:t>His oath, His covenant, His blood,</a:t>
            </a:r>
          </a:p>
          <a:p>
            <a:pPr algn="ctr"/>
            <a:r>
              <a:rPr lang="zh-TW" altLang="en-US" dirty="0"/>
              <a:t>我名已經刻在祂手；</a:t>
            </a:r>
          </a:p>
          <a:p>
            <a:pPr algn="ctr"/>
            <a:r>
              <a:rPr lang="en-US" altLang="zh-TW" sz="2800" dirty="0"/>
              <a:t>Support me in the whelming fold;</a:t>
            </a:r>
          </a:p>
          <a:p>
            <a:pPr algn="ctr"/>
            <a:r>
              <a:rPr lang="zh-TW" altLang="en-US" dirty="0"/>
              <a:t>四圍雖然都能傾倒，</a:t>
            </a:r>
          </a:p>
          <a:p>
            <a:pPr algn="ctr"/>
            <a:r>
              <a:rPr lang="en-US" altLang="zh-TW" sz="2800" dirty="0"/>
              <a:t>When all around my soul gives way,</a:t>
            </a:r>
          </a:p>
          <a:p>
            <a:pPr algn="ctr"/>
            <a:r>
              <a:rPr lang="zh-TW" altLang="en-US" dirty="0"/>
              <a:t>祂仍存在永不棄守。</a:t>
            </a:r>
          </a:p>
          <a:p>
            <a:pPr algn="ctr"/>
            <a:r>
              <a:rPr lang="en-US" altLang="zh-TW" sz="2800" dirty="0"/>
              <a:t>He then is all my hope and stay.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基督磐石，我所穩踏，</a:t>
            </a:r>
          </a:p>
          <a:p>
            <a:pPr algn="ctr"/>
            <a:r>
              <a:rPr lang="en-US" altLang="zh-TW" sz="2800" dirty="0"/>
              <a:t>On Christ the solid Rock I stand;</a:t>
            </a:r>
          </a:p>
          <a:p>
            <a:pPr algn="ctr"/>
            <a:r>
              <a:rPr lang="zh-TW" altLang="en-US" dirty="0"/>
              <a:t>其他地位都是流沙，</a:t>
            </a:r>
          </a:p>
          <a:p>
            <a:pPr algn="ctr"/>
            <a:r>
              <a:rPr lang="en-US" altLang="zh-TW" sz="2800" dirty="0"/>
              <a:t>All other ground is sinking sand,</a:t>
            </a:r>
          </a:p>
          <a:p>
            <a:pPr algn="ctr"/>
            <a:r>
              <a:rPr lang="zh-TW" altLang="en-US" dirty="0"/>
              <a:t>其他地位都是流沙！</a:t>
            </a:r>
          </a:p>
          <a:p>
            <a:pPr algn="ctr"/>
            <a:r>
              <a:rPr lang="en-US" altLang="zh-TW" sz="2800" dirty="0"/>
              <a:t>All other ground is sinking sand.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/>
            <a:r>
              <a:rPr lang="zh-TW" altLang="en-US" dirty="0"/>
              <a:t>當祂再來，號筒吹響，</a:t>
            </a:r>
          </a:p>
          <a:p>
            <a:pPr algn="ctr"/>
            <a:r>
              <a:rPr lang="en-US" altLang="zh-TW" sz="2800" dirty="0"/>
              <a:t>When He shall come with trumpet sound,</a:t>
            </a:r>
          </a:p>
          <a:p>
            <a:pPr algn="ctr"/>
            <a:r>
              <a:rPr lang="zh-TW" altLang="en-US" dirty="0"/>
              <a:t>那時我在祂內出現；</a:t>
            </a:r>
          </a:p>
          <a:p>
            <a:pPr algn="ctr"/>
            <a:r>
              <a:rPr lang="en-US" altLang="zh-TW" sz="2800" dirty="0"/>
              <a:t>Oh, may I then in Him be found;</a:t>
            </a:r>
          </a:p>
          <a:p>
            <a:pPr algn="ctr"/>
            <a:r>
              <a:rPr lang="zh-TW" altLang="en-US" dirty="0"/>
              <a:t>只穿祂的公義衣裳，</a:t>
            </a:r>
          </a:p>
          <a:p>
            <a:pPr algn="ctr"/>
            <a:r>
              <a:rPr lang="en-US" altLang="zh-TW" sz="2800" dirty="0"/>
              <a:t>Dressed in His Righteousness alone,</a:t>
            </a:r>
          </a:p>
          <a:p>
            <a:pPr algn="ctr"/>
            <a:r>
              <a:rPr lang="zh-TW" altLang="en-US" dirty="0"/>
              <a:t>無可指責被獻座前。</a:t>
            </a:r>
          </a:p>
          <a:p>
            <a:pPr algn="ctr"/>
            <a:r>
              <a:rPr lang="en-US" altLang="zh-TW" sz="2800" dirty="0"/>
              <a:t>Faultless to stand before the throne.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基督磐石，我所穩踏，</a:t>
            </a:r>
          </a:p>
          <a:p>
            <a:pPr algn="ctr"/>
            <a:r>
              <a:rPr lang="en-US" altLang="zh-TW" sz="2800" dirty="0"/>
              <a:t>On Christ the solid Rock I stand;</a:t>
            </a:r>
          </a:p>
          <a:p>
            <a:pPr algn="ctr"/>
            <a:r>
              <a:rPr lang="zh-TW" altLang="en-US" dirty="0"/>
              <a:t>其他地位都是流沙，</a:t>
            </a:r>
          </a:p>
          <a:p>
            <a:pPr algn="ctr"/>
            <a:r>
              <a:rPr lang="en-US" altLang="zh-TW" sz="2800" dirty="0"/>
              <a:t>All other ground is sinking sand,</a:t>
            </a:r>
          </a:p>
          <a:p>
            <a:pPr algn="ctr"/>
            <a:r>
              <a:rPr lang="zh-TW" altLang="en-US" dirty="0"/>
              <a:t>其他地位都是流沙！</a:t>
            </a:r>
          </a:p>
          <a:p>
            <a:pPr algn="ctr"/>
            <a:r>
              <a:rPr lang="en-US" altLang="zh-TW" sz="2800" dirty="0"/>
              <a:t>All other ground is sinking sand.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519</TotalTime>
  <Words>486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H029  穩踏磐石 THE SOLID ROCK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H029 穩踏磐石THE SOLID ROCK</dc:title>
  <dc:subject>Hymnary 聖徒詩歌</dc:subject>
  <dc:creator>Edward Mote</dc:creator>
  <cp:lastModifiedBy>Timothy Liang</cp:lastModifiedBy>
  <cp:revision>63</cp:revision>
  <dcterms:created xsi:type="dcterms:W3CDTF">2001-04-19T19:07:54Z</dcterms:created>
  <dcterms:modified xsi:type="dcterms:W3CDTF">2017-07-31T22:45:00Z</dcterms:modified>
</cp:coreProperties>
</file>